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711" autoAdjust="0"/>
  </p:normalViewPr>
  <p:slideViewPr>
    <p:cSldViewPr snapToGrid="0">
      <p:cViewPr varScale="1">
        <p:scale>
          <a:sx n="116" d="100"/>
          <a:sy n="116" d="100"/>
        </p:scale>
        <p:origin x="3750" y="120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7120913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Reach for the Star</a:t>
                      </a:r>
                      <a:endParaRPr kumimoji="0" lang="en-US" sz="15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heels anywhere on the rearmost fault line, inside the shooting area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either orange cone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</a:t>
                      </a:r>
                      <a:r>
                        <a:rPr kumimoji="0" lang="en-US" sz="11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18 </a:t>
                      </a: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6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07321"/>
            <a:ext cx="7025777" cy="34691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</TotalTime>
  <Words>77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202</cp:revision>
  <cp:lastPrinted>2016-01-15T21:54:08Z</cp:lastPrinted>
  <dcterms:created xsi:type="dcterms:W3CDTF">2002-08-21T12:11:08Z</dcterms:created>
  <dcterms:modified xsi:type="dcterms:W3CDTF">2019-02-05T18:38:19Z</dcterms:modified>
  <cp:category>Shooting</cp:category>
</cp:coreProperties>
</file>

<file path=docProps/thumbnail.jpeg>
</file>